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325004-1CB8-4D7C-AC59-BE115447CC8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5EC1D4A-A796-47C3-A63E-CE236FB377E2}" type="datetimeFigureOut">
              <a:rPr lang="cs-CZ" smtClean="0"/>
              <a:t>19.06.2018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, </a:t>
            </a:r>
            <a:r>
              <a:rPr lang="en-US" dirty="0" err="1" smtClean="0"/>
              <a:t>kdy</a:t>
            </a:r>
            <a:r>
              <a:rPr lang="en-US" dirty="0" smtClean="0"/>
              <a:t> a co s </a:t>
            </a:r>
            <a:r>
              <a:rPr lang="en-US" dirty="0" err="1" smtClean="0"/>
              <a:t>tím</a:t>
            </a:r>
            <a:r>
              <a:rPr lang="en-US" dirty="0" smtClean="0"/>
              <a:t>?</a:t>
            </a:r>
            <a:endParaRPr lang="cs-C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NESMRTELNOST</a:t>
            </a:r>
            <a:endParaRPr lang="cs-CZ" sz="7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82445" y="4941168"/>
            <a:ext cx="7854696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2000" b="0" i="1" kern="1200" cap="none" spc="12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4000" dirty="0" err="1" smtClean="0">
                <a:solidFill>
                  <a:srgbClr val="00FF00"/>
                </a:solidFill>
              </a:rPr>
              <a:t>Janir</a:t>
            </a:r>
            <a:r>
              <a:rPr lang="cs-CZ" sz="4000" dirty="0" smtClean="0">
                <a:solidFill>
                  <a:srgbClr val="00FF00"/>
                </a:solidFill>
              </a:rPr>
              <a:t> </a:t>
            </a:r>
            <a:r>
              <a:rPr lang="cs-CZ" sz="4000" dirty="0" err="1" smtClean="0">
                <a:solidFill>
                  <a:srgbClr val="00FF00"/>
                </a:solidFill>
              </a:rPr>
              <a:t>Killman</a:t>
            </a:r>
            <a:endParaRPr lang="cs-CZ" sz="4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Vysoce</a:t>
            </a:r>
            <a:r>
              <a:rPr lang="en-US" dirty="0" smtClean="0"/>
              <a:t> </a:t>
            </a:r>
            <a:r>
              <a:rPr lang="en-US" dirty="0" err="1" smtClean="0"/>
              <a:t>pravděpodobné</a:t>
            </a:r>
            <a:r>
              <a:rPr lang="en-US" dirty="0" smtClean="0"/>
              <a:t> v </a:t>
            </a:r>
            <a:r>
              <a:rPr lang="en-US" dirty="0" err="1" smtClean="0"/>
              <a:t>počátku</a:t>
            </a:r>
            <a:r>
              <a:rPr lang="en-US" dirty="0" smtClean="0"/>
              <a:t>, ne-li </a:t>
            </a:r>
            <a:r>
              <a:rPr lang="en-US" dirty="0" err="1" smtClean="0"/>
              <a:t>vůbec</a:t>
            </a:r>
            <a:r>
              <a:rPr lang="en-US" dirty="0" smtClean="0"/>
              <a:t>.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 pro </a:t>
            </a:r>
            <a:r>
              <a:rPr lang="en-US" dirty="0" err="1" smtClean="0"/>
              <a:t>někoho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5715000" cy="4200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67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15" y="1772816"/>
            <a:ext cx="6288021" cy="3537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Skrývání</a:t>
            </a:r>
            <a:r>
              <a:rPr lang="en-US" dirty="0" smtClean="0"/>
              <a:t> identity</a:t>
            </a:r>
          </a:p>
          <a:p>
            <a:r>
              <a:rPr lang="en-US" dirty="0" err="1" smtClean="0"/>
              <a:t>Ztráta</a:t>
            </a:r>
            <a:r>
              <a:rPr lang="en-US" dirty="0" smtClean="0"/>
              <a:t> </a:t>
            </a:r>
            <a:r>
              <a:rPr lang="en-US" dirty="0" err="1" smtClean="0"/>
              <a:t>blízkých</a:t>
            </a:r>
            <a:r>
              <a:rPr lang="en-US" dirty="0" smtClean="0"/>
              <a:t>/</a:t>
            </a:r>
            <a:r>
              <a:rPr lang="en-US" dirty="0" err="1" smtClean="0"/>
              <a:t>přátel</a:t>
            </a:r>
            <a:endParaRPr lang="en-US" dirty="0" smtClean="0"/>
          </a:p>
          <a:p>
            <a:r>
              <a:rPr lang="en-US" dirty="0" err="1" smtClean="0"/>
              <a:t>Závist</a:t>
            </a:r>
            <a:endParaRPr lang="en-US" dirty="0" smtClean="0"/>
          </a:p>
          <a:p>
            <a:r>
              <a:rPr lang="en-US" dirty="0" err="1" smtClean="0"/>
              <a:t>Strach</a:t>
            </a:r>
            <a:r>
              <a:rPr lang="en-US" dirty="0" smtClean="0"/>
              <a:t> z </a:t>
            </a:r>
            <a:r>
              <a:rPr lang="en-US" dirty="0" err="1" smtClean="0"/>
              <a:t>odhalení</a:t>
            </a:r>
            <a:endParaRPr lang="en-US" dirty="0" smtClean="0"/>
          </a:p>
          <a:p>
            <a:r>
              <a:rPr lang="en-US" dirty="0" err="1" smtClean="0"/>
              <a:t>Nucená</a:t>
            </a:r>
            <a:r>
              <a:rPr lang="en-US" dirty="0" smtClean="0"/>
              <a:t> </a:t>
            </a:r>
            <a:r>
              <a:rPr lang="en-US" dirty="0" err="1" smtClean="0"/>
              <a:t>změna</a:t>
            </a:r>
            <a:r>
              <a:rPr lang="en-US" dirty="0" smtClean="0"/>
              <a:t> </a:t>
            </a:r>
            <a:r>
              <a:rPr lang="en-US" dirty="0" err="1" smtClean="0"/>
              <a:t>prostředí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Nesmrtelní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stínech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09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Sociální</a:t>
            </a:r>
            <a:r>
              <a:rPr lang="en-US" dirty="0" smtClean="0"/>
              <a:t> </a:t>
            </a:r>
            <a:r>
              <a:rPr lang="en-US" dirty="0" err="1" smtClean="0"/>
              <a:t>nepokoje</a:t>
            </a:r>
            <a:endParaRPr lang="en-US" dirty="0" smtClean="0"/>
          </a:p>
          <a:p>
            <a:r>
              <a:rPr lang="en-US" dirty="0" err="1" smtClean="0"/>
              <a:t>Odcizení</a:t>
            </a:r>
            <a:endParaRPr lang="en-US" dirty="0" smtClean="0"/>
          </a:p>
          <a:p>
            <a:r>
              <a:rPr lang="en-US" dirty="0" err="1" smtClean="0"/>
              <a:t>Závist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kult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Nesmrtelní</a:t>
            </a:r>
            <a:r>
              <a:rPr lang="en-US" dirty="0" smtClean="0"/>
              <a:t> v </a:t>
            </a:r>
            <a:r>
              <a:rPr lang="en-US" dirty="0" err="1" smtClean="0"/>
              <a:t>umírajícím</a:t>
            </a:r>
            <a:r>
              <a:rPr lang="en-US" dirty="0" smtClean="0"/>
              <a:t> </a:t>
            </a:r>
            <a:r>
              <a:rPr lang="en-US" dirty="0" err="1" smtClean="0"/>
              <a:t>světě</a:t>
            </a:r>
            <a:endParaRPr lang="cs-CZ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134860"/>
            <a:ext cx="5976664" cy="4482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5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Zákony</a:t>
            </a:r>
            <a:endParaRPr lang="en-US" dirty="0" smtClean="0"/>
          </a:p>
          <a:p>
            <a:r>
              <a:rPr lang="en-US" dirty="0" err="1" smtClean="0"/>
              <a:t>Politika</a:t>
            </a:r>
            <a:endParaRPr lang="en-US" dirty="0" smtClean="0"/>
          </a:p>
          <a:p>
            <a:r>
              <a:rPr lang="en-US" dirty="0" err="1" smtClean="0"/>
              <a:t>Nesmrtelnost</a:t>
            </a:r>
            <a:r>
              <a:rPr lang="en-US" dirty="0" smtClean="0"/>
              <a:t> a </a:t>
            </a:r>
            <a:r>
              <a:rPr lang="en-US" dirty="0" err="1" smtClean="0"/>
              <a:t>náboženství</a:t>
            </a:r>
            <a:endParaRPr lang="en-US" dirty="0" smtClean="0"/>
          </a:p>
          <a:p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Společnost</a:t>
            </a:r>
            <a:r>
              <a:rPr lang="en-US" dirty="0" smtClean="0"/>
              <a:t> s </a:t>
            </a:r>
            <a:r>
              <a:rPr lang="en-US" dirty="0" err="1" smtClean="0"/>
              <a:t>nesmrtelnými</a:t>
            </a:r>
            <a:endParaRPr lang="cs-CZ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40768"/>
            <a:ext cx="4478064" cy="4478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6114"/>
            <a:ext cx="3672408" cy="2749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Who wants to live forever?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Závěrem</a:t>
            </a:r>
            <a:endParaRPr lang="cs-CZ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8457851" cy="4322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9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Biologická</a:t>
            </a:r>
            <a:endParaRPr lang="en-US" dirty="0" smtClean="0"/>
          </a:p>
          <a:p>
            <a:r>
              <a:rPr lang="en-US" dirty="0" err="1" smtClean="0"/>
              <a:t>Technologická</a:t>
            </a:r>
            <a:endParaRPr lang="en-US" dirty="0" smtClean="0"/>
          </a:p>
          <a:p>
            <a:r>
              <a:rPr lang="en-US" dirty="0" err="1" smtClean="0"/>
              <a:t>Spirituální</a:t>
            </a:r>
            <a:endParaRPr lang="cs-C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Víc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jedna</a:t>
            </a:r>
            <a:r>
              <a:rPr lang="en-US" dirty="0" smtClean="0"/>
              <a:t> </a:t>
            </a:r>
            <a:r>
              <a:rPr lang="en-US" dirty="0" err="1" smtClean="0"/>
              <a:t>cesta</a:t>
            </a:r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3829608" cy="2553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92896"/>
            <a:ext cx="3528815" cy="2646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791749"/>
            <a:ext cx="3073877" cy="30738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78" y="1088734"/>
            <a:ext cx="5476875" cy="3190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Nestárnutí</a:t>
            </a:r>
            <a:endParaRPr lang="en-US" dirty="0" smtClean="0"/>
          </a:p>
          <a:p>
            <a:r>
              <a:rPr lang="en-US" dirty="0" smtClean="0"/>
              <a:t>Minimum </a:t>
            </a:r>
            <a:r>
              <a:rPr lang="en-US" dirty="0" err="1" smtClean="0"/>
              <a:t>nemocí</a:t>
            </a:r>
            <a:endParaRPr lang="en-US" dirty="0" smtClean="0"/>
          </a:p>
          <a:p>
            <a:r>
              <a:rPr lang="en-US" dirty="0" err="1" smtClean="0"/>
              <a:t>Výměna</a:t>
            </a:r>
            <a:r>
              <a:rPr lang="en-US" dirty="0" smtClean="0"/>
              <a:t> </a:t>
            </a:r>
            <a:r>
              <a:rPr lang="en-US" dirty="0" err="1" smtClean="0"/>
              <a:t>tkání</a:t>
            </a:r>
            <a:endParaRPr lang="en-US" dirty="0" smtClean="0"/>
          </a:p>
          <a:p>
            <a:r>
              <a:rPr lang="en-US" dirty="0" err="1" smtClean="0"/>
              <a:t>Genetická</a:t>
            </a:r>
            <a:r>
              <a:rPr lang="en-US" dirty="0" smtClean="0"/>
              <a:t> </a:t>
            </a:r>
            <a:r>
              <a:rPr lang="en-US" dirty="0" err="1" smtClean="0"/>
              <a:t>modifikace</a:t>
            </a:r>
            <a:endParaRPr lang="en-US" dirty="0" smtClean="0"/>
          </a:p>
          <a:p>
            <a:r>
              <a:rPr lang="en-US" dirty="0" err="1" smtClean="0"/>
              <a:t>Pravidelná</a:t>
            </a:r>
            <a:r>
              <a:rPr lang="en-US" dirty="0" smtClean="0"/>
              <a:t> </a:t>
            </a:r>
            <a:r>
              <a:rPr lang="en-US" dirty="0" err="1" smtClean="0"/>
              <a:t>péče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Biologická</a:t>
            </a:r>
            <a:r>
              <a:rPr lang="en-US" dirty="0" smtClean="0"/>
              <a:t> </a:t>
            </a:r>
            <a:r>
              <a:rPr lang="en-US" dirty="0" err="1" smtClean="0"/>
              <a:t>nesmrtelnost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3573016"/>
            <a:ext cx="5690599" cy="2973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3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Vědomí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stroji</a:t>
            </a:r>
            <a:endParaRPr lang="en-US" dirty="0" smtClean="0"/>
          </a:p>
          <a:p>
            <a:r>
              <a:rPr lang="en-US" dirty="0" err="1" smtClean="0"/>
              <a:t>Robotická</a:t>
            </a:r>
            <a:r>
              <a:rPr lang="en-US" dirty="0" smtClean="0"/>
              <a:t>/</a:t>
            </a:r>
            <a:r>
              <a:rPr lang="en-US" dirty="0" err="1" smtClean="0"/>
              <a:t>biomechanická</a:t>
            </a:r>
            <a:r>
              <a:rPr lang="en-US" dirty="0" smtClean="0"/>
              <a:t> </a:t>
            </a:r>
            <a:r>
              <a:rPr lang="en-US" dirty="0" err="1" smtClean="0"/>
              <a:t>těla</a:t>
            </a:r>
            <a:endParaRPr lang="en-US" dirty="0" smtClean="0"/>
          </a:p>
          <a:p>
            <a:r>
              <a:rPr lang="en-US" dirty="0" err="1" smtClean="0"/>
              <a:t>Nezničitelnost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Technologická</a:t>
            </a:r>
            <a:r>
              <a:rPr lang="en-US" dirty="0" smtClean="0"/>
              <a:t> </a:t>
            </a:r>
            <a:r>
              <a:rPr lang="en-US" dirty="0" err="1" smtClean="0"/>
              <a:t>nesmrtelnost</a:t>
            </a:r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68760"/>
            <a:ext cx="4998876" cy="3330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8" y="2687353"/>
            <a:ext cx="3460072" cy="39703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5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Energetická</a:t>
            </a:r>
            <a:r>
              <a:rPr lang="en-US" dirty="0" smtClean="0"/>
              <a:t> </a:t>
            </a:r>
            <a:r>
              <a:rPr lang="en-US" dirty="0" err="1" smtClean="0"/>
              <a:t>podstata</a:t>
            </a:r>
            <a:endParaRPr lang="en-US" dirty="0" smtClean="0"/>
          </a:p>
          <a:p>
            <a:r>
              <a:rPr lang="en-US" dirty="0" err="1" smtClean="0"/>
              <a:t>Povznesení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Spirituální</a:t>
            </a:r>
            <a:r>
              <a:rPr lang="en-US" dirty="0" smtClean="0"/>
              <a:t> </a:t>
            </a:r>
            <a:r>
              <a:rPr lang="en-US" dirty="0" err="1" smtClean="0"/>
              <a:t>nesmrtelnost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6" y="3429000"/>
            <a:ext cx="5732726" cy="3200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68760"/>
            <a:ext cx="4748786" cy="2671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4286250" cy="2676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Více</a:t>
            </a:r>
            <a:r>
              <a:rPr lang="en-US" dirty="0" smtClean="0"/>
              <a:t> </a:t>
            </a:r>
            <a:r>
              <a:rPr lang="en-US" dirty="0" err="1" smtClean="0"/>
              <a:t>času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tvorbu</a:t>
            </a:r>
            <a:r>
              <a:rPr lang="en-US" dirty="0" smtClean="0"/>
              <a:t>, </a:t>
            </a:r>
            <a:r>
              <a:rPr lang="en-US" dirty="0" err="1" smtClean="0"/>
              <a:t>vynalézání</a:t>
            </a:r>
            <a:r>
              <a:rPr lang="en-US" dirty="0" smtClean="0"/>
              <a:t>, </a:t>
            </a:r>
            <a:r>
              <a:rPr lang="en-US" dirty="0" err="1" smtClean="0"/>
              <a:t>uplatnění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Možnost</a:t>
            </a:r>
            <a:r>
              <a:rPr lang="en-US" dirty="0" smtClean="0"/>
              <a:t> </a:t>
            </a:r>
            <a:r>
              <a:rPr lang="en-US" dirty="0" err="1" smtClean="0"/>
              <a:t>dosáhnout</a:t>
            </a:r>
            <a:r>
              <a:rPr lang="en-US" dirty="0" smtClean="0"/>
              <a:t> </a:t>
            </a:r>
            <a:r>
              <a:rPr lang="en-US" dirty="0" err="1" smtClean="0"/>
              <a:t>více</a:t>
            </a:r>
            <a:r>
              <a:rPr lang="en-US" dirty="0" smtClean="0"/>
              <a:t> </a:t>
            </a:r>
            <a:r>
              <a:rPr lang="en-US" dirty="0" err="1" smtClean="0"/>
              <a:t>různých</a:t>
            </a:r>
            <a:r>
              <a:rPr lang="en-US" dirty="0" smtClean="0"/>
              <a:t> </a:t>
            </a:r>
            <a:r>
              <a:rPr lang="en-US" dirty="0" err="1" smtClean="0"/>
              <a:t>cílů</a:t>
            </a:r>
            <a:endParaRPr lang="en-US" dirty="0" smtClean="0"/>
          </a:p>
          <a:p>
            <a:r>
              <a:rPr lang="en-US" dirty="0" err="1" smtClean="0"/>
              <a:t>Netřeba</a:t>
            </a:r>
            <a:r>
              <a:rPr lang="en-US" dirty="0" smtClean="0"/>
              <a:t> se </a:t>
            </a:r>
            <a:r>
              <a:rPr lang="en-US" dirty="0" err="1" smtClean="0"/>
              <a:t>obávat</a:t>
            </a:r>
            <a:r>
              <a:rPr lang="en-US" dirty="0" smtClean="0"/>
              <a:t> </a:t>
            </a:r>
            <a:r>
              <a:rPr lang="en-US" dirty="0" err="1" smtClean="0"/>
              <a:t>ztráty</a:t>
            </a:r>
            <a:r>
              <a:rPr lang="en-US" dirty="0" smtClean="0"/>
              <a:t> </a:t>
            </a:r>
            <a:r>
              <a:rPr lang="en-US" dirty="0" err="1" smtClean="0"/>
              <a:t>blízkých</a:t>
            </a:r>
            <a:r>
              <a:rPr lang="en-US" dirty="0" smtClean="0"/>
              <a:t>.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Výhody</a:t>
            </a:r>
            <a:r>
              <a:rPr lang="en-US" dirty="0" smtClean="0"/>
              <a:t> pro </a:t>
            </a:r>
            <a:r>
              <a:rPr lang="en-US" dirty="0" err="1" smtClean="0"/>
              <a:t>jedince</a:t>
            </a:r>
            <a:endParaRPr lang="cs-C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0339"/>
            <a:ext cx="4574740" cy="4020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9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1458"/>
            <a:ext cx="3552056" cy="21145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Větší</a:t>
            </a:r>
            <a:r>
              <a:rPr lang="en-US" dirty="0"/>
              <a:t> </a:t>
            </a:r>
            <a:r>
              <a:rPr lang="en-US" dirty="0" err="1"/>
              <a:t>význam</a:t>
            </a:r>
            <a:r>
              <a:rPr lang="en-US" dirty="0"/>
              <a:t> </a:t>
            </a:r>
            <a:r>
              <a:rPr lang="en-US" dirty="0" err="1"/>
              <a:t>udržitelného</a:t>
            </a:r>
            <a:r>
              <a:rPr lang="en-US" dirty="0"/>
              <a:t> </a:t>
            </a:r>
            <a:r>
              <a:rPr lang="en-US" dirty="0" err="1"/>
              <a:t>životního</a:t>
            </a:r>
            <a:r>
              <a:rPr lang="en-US" dirty="0"/>
              <a:t> </a:t>
            </a:r>
            <a:r>
              <a:rPr lang="en-US" dirty="0" err="1"/>
              <a:t>prostředí</a:t>
            </a:r>
            <a:r>
              <a:rPr lang="en-US" dirty="0"/>
              <a:t> – </a:t>
            </a:r>
            <a:r>
              <a:rPr lang="en-US" dirty="0" err="1"/>
              <a:t>nesmrtelný</a:t>
            </a:r>
            <a:r>
              <a:rPr lang="en-US" dirty="0"/>
              <a:t>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žít</a:t>
            </a:r>
            <a:r>
              <a:rPr lang="en-US" dirty="0"/>
              <a:t> s </a:t>
            </a:r>
            <a:r>
              <a:rPr lang="en-US" dirty="0" err="1"/>
              <a:t>důsledky</a:t>
            </a:r>
            <a:r>
              <a:rPr lang="en-US" dirty="0"/>
              <a:t> </a:t>
            </a:r>
            <a:r>
              <a:rPr lang="en-US" dirty="0" err="1"/>
              <a:t>svých</a:t>
            </a:r>
            <a:r>
              <a:rPr lang="en-US" dirty="0"/>
              <a:t> </a:t>
            </a:r>
            <a:r>
              <a:rPr lang="en-US" dirty="0" err="1"/>
              <a:t>činů</a:t>
            </a:r>
            <a:r>
              <a:rPr lang="en-US" dirty="0"/>
              <a:t>.</a:t>
            </a:r>
          </a:p>
          <a:p>
            <a:r>
              <a:rPr lang="en-US" dirty="0" err="1"/>
              <a:t>Zmizí</a:t>
            </a:r>
            <a:r>
              <a:rPr lang="en-US" dirty="0"/>
              <a:t> </a:t>
            </a:r>
            <a:r>
              <a:rPr lang="en-US" dirty="0" err="1"/>
              <a:t>strach</a:t>
            </a:r>
            <a:r>
              <a:rPr lang="en-US" dirty="0"/>
              <a:t> z </a:t>
            </a:r>
            <a:r>
              <a:rPr lang="en-US" dirty="0" err="1"/>
              <a:t>omezenosti</a:t>
            </a:r>
            <a:r>
              <a:rPr lang="en-US" dirty="0"/>
              <a:t> </a:t>
            </a:r>
            <a:r>
              <a:rPr lang="en-US" dirty="0" err="1"/>
              <a:t>času</a:t>
            </a:r>
            <a:r>
              <a:rPr lang="en-US" dirty="0" smtClean="0"/>
              <a:t>.</a:t>
            </a:r>
          </a:p>
          <a:p>
            <a:r>
              <a:rPr lang="en-US" dirty="0"/>
              <a:t>I s </a:t>
            </a:r>
            <a:r>
              <a:rPr lang="en-US" dirty="0" err="1"/>
              <a:t>podsvětelnou</a:t>
            </a:r>
            <a:r>
              <a:rPr lang="en-US" dirty="0"/>
              <a:t> </a:t>
            </a:r>
            <a:r>
              <a:rPr lang="en-US" dirty="0" err="1"/>
              <a:t>rychlostí</a:t>
            </a:r>
            <a:r>
              <a:rPr lang="en-US" dirty="0"/>
              <a:t> </a:t>
            </a:r>
            <a:r>
              <a:rPr lang="en-US" dirty="0" err="1"/>
              <a:t>budou</a:t>
            </a:r>
            <a:r>
              <a:rPr lang="en-US" dirty="0"/>
              <a:t> </a:t>
            </a:r>
            <a:r>
              <a:rPr lang="en-US" dirty="0" err="1"/>
              <a:t>mezihvězdné</a:t>
            </a:r>
            <a:r>
              <a:rPr lang="en-US" dirty="0"/>
              <a:t> </a:t>
            </a:r>
            <a:r>
              <a:rPr lang="en-US" dirty="0" err="1"/>
              <a:t>cesty</a:t>
            </a:r>
            <a:r>
              <a:rPr lang="en-US" dirty="0"/>
              <a:t> </a:t>
            </a:r>
            <a:r>
              <a:rPr lang="en-US" dirty="0" err="1"/>
              <a:t>možné</a:t>
            </a:r>
            <a:r>
              <a:rPr lang="en-US" dirty="0"/>
              <a:t>.</a:t>
            </a:r>
          </a:p>
          <a:p>
            <a:r>
              <a:rPr lang="en-US" dirty="0" err="1" smtClean="0"/>
              <a:t>Výjimečně</a:t>
            </a:r>
            <a:r>
              <a:rPr lang="en-US" dirty="0" smtClean="0"/>
              <a:t> </a:t>
            </a:r>
            <a:r>
              <a:rPr lang="en-US" dirty="0" err="1" smtClean="0"/>
              <a:t>schopní</a:t>
            </a:r>
            <a:r>
              <a:rPr lang="en-US" dirty="0" smtClean="0"/>
              <a:t> </a:t>
            </a:r>
            <a:r>
              <a:rPr lang="en-US" dirty="0" err="1" smtClean="0"/>
              <a:t>lidé</a:t>
            </a:r>
            <a:r>
              <a:rPr lang="en-US" dirty="0" smtClean="0"/>
              <a:t> </a:t>
            </a:r>
            <a:r>
              <a:rPr lang="en-US" dirty="0" err="1" smtClean="0"/>
              <a:t>nezemřou</a:t>
            </a:r>
            <a:r>
              <a:rPr lang="en-US" dirty="0" smtClean="0"/>
              <a:t>.</a:t>
            </a:r>
            <a:endParaRPr lang="en-US" dirty="0"/>
          </a:p>
          <a:p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Výhody</a:t>
            </a:r>
            <a:r>
              <a:rPr lang="en-US" dirty="0" smtClean="0"/>
              <a:t> pro </a:t>
            </a:r>
            <a:r>
              <a:rPr lang="en-US" dirty="0" err="1" smtClean="0"/>
              <a:t>společnost</a:t>
            </a:r>
            <a:endParaRPr lang="cs-C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5729064" cy="30761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Možné</a:t>
            </a:r>
            <a:r>
              <a:rPr lang="en-US" dirty="0" smtClean="0"/>
              <a:t> </a:t>
            </a:r>
            <a:r>
              <a:rPr lang="en-US" dirty="0" err="1" smtClean="0"/>
              <a:t>zneužití</a:t>
            </a:r>
            <a:r>
              <a:rPr lang="en-US" dirty="0" smtClean="0"/>
              <a:t> v </a:t>
            </a:r>
            <a:r>
              <a:rPr lang="en-US" dirty="0" err="1" smtClean="0"/>
              <a:t>případě</a:t>
            </a:r>
            <a:r>
              <a:rPr lang="en-US" dirty="0" smtClean="0"/>
              <a:t> </a:t>
            </a:r>
            <a:r>
              <a:rPr lang="en-US" dirty="0" err="1" smtClean="0"/>
              <a:t>mučení</a:t>
            </a:r>
            <a:endParaRPr lang="en-US" dirty="0" smtClean="0"/>
          </a:p>
          <a:p>
            <a:r>
              <a:rPr lang="en-US" dirty="0" err="1" smtClean="0"/>
              <a:t>Neznámý</a:t>
            </a:r>
            <a:r>
              <a:rPr lang="en-US" dirty="0" smtClean="0"/>
              <a:t> </a:t>
            </a:r>
            <a:r>
              <a:rPr lang="en-US" dirty="0" err="1" smtClean="0"/>
              <a:t>vliv</a:t>
            </a:r>
            <a:r>
              <a:rPr lang="en-US" dirty="0" smtClean="0"/>
              <a:t> </a:t>
            </a:r>
            <a:r>
              <a:rPr lang="en-US" dirty="0" err="1" smtClean="0"/>
              <a:t>velmi</a:t>
            </a:r>
            <a:r>
              <a:rPr lang="en-US" dirty="0" smtClean="0"/>
              <a:t> </a:t>
            </a:r>
            <a:r>
              <a:rPr lang="en-US" dirty="0" err="1" smtClean="0"/>
              <a:t>dlouhého</a:t>
            </a:r>
            <a:r>
              <a:rPr lang="en-US" dirty="0" smtClean="0"/>
              <a:t> </a:t>
            </a:r>
            <a:r>
              <a:rPr lang="en-US" dirty="0" err="1" smtClean="0"/>
              <a:t>řivota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psychiku</a:t>
            </a:r>
            <a:endParaRPr lang="cs-C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Nevýhody</a:t>
            </a:r>
            <a:r>
              <a:rPr lang="en-US" dirty="0" smtClean="0"/>
              <a:t> pro </a:t>
            </a:r>
            <a:r>
              <a:rPr lang="en-US" dirty="0" err="1" smtClean="0"/>
              <a:t>jedince</a:t>
            </a:r>
            <a:endParaRPr lang="cs-C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76872"/>
            <a:ext cx="6766720" cy="422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3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Riziko</a:t>
            </a:r>
            <a:r>
              <a:rPr lang="en-US" dirty="0" smtClean="0"/>
              <a:t> </a:t>
            </a:r>
            <a:r>
              <a:rPr lang="en-US" dirty="0" err="1" smtClean="0"/>
              <a:t>přelidnění</a:t>
            </a:r>
            <a:endParaRPr lang="en-US" dirty="0" smtClean="0"/>
          </a:p>
          <a:p>
            <a:r>
              <a:rPr lang="en-US" dirty="0" err="1" smtClean="0"/>
              <a:t>Zakonzervování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r>
              <a:rPr lang="en-US" dirty="0" err="1" smtClean="0"/>
              <a:t>Ještě</a:t>
            </a:r>
            <a:r>
              <a:rPr lang="en-US" dirty="0" smtClean="0"/>
              <a:t> </a:t>
            </a:r>
            <a:r>
              <a:rPr lang="en-US" dirty="0" err="1" smtClean="0"/>
              <a:t>větší</a:t>
            </a:r>
            <a:r>
              <a:rPr lang="en-US" dirty="0" smtClean="0"/>
              <a:t> </a:t>
            </a:r>
            <a:r>
              <a:rPr lang="en-US" dirty="0" err="1" smtClean="0"/>
              <a:t>rozdíl</a:t>
            </a:r>
            <a:r>
              <a:rPr lang="en-US" dirty="0" smtClean="0"/>
              <a:t> </a:t>
            </a:r>
            <a:r>
              <a:rPr lang="en-US" dirty="0" err="1" smtClean="0"/>
              <a:t>mezi</a:t>
            </a:r>
            <a:r>
              <a:rPr lang="en-US" dirty="0" smtClean="0"/>
              <a:t> </a:t>
            </a:r>
            <a:r>
              <a:rPr lang="en-US" dirty="0" err="1" smtClean="0"/>
              <a:t>bohatými</a:t>
            </a:r>
            <a:r>
              <a:rPr lang="en-US" dirty="0" smtClean="0"/>
              <a:t> a </a:t>
            </a:r>
            <a:r>
              <a:rPr lang="en-US" dirty="0" err="1" smtClean="0"/>
              <a:t>chudými</a:t>
            </a:r>
            <a:endParaRPr lang="en-US" dirty="0" smtClean="0"/>
          </a:p>
          <a:p>
            <a:r>
              <a:rPr lang="en-US" dirty="0" err="1" smtClean="0"/>
              <a:t>Ztráta</a:t>
            </a:r>
            <a:r>
              <a:rPr lang="en-US" dirty="0" smtClean="0"/>
              <a:t> </a:t>
            </a:r>
            <a:r>
              <a:rPr lang="en-US" dirty="0" err="1" smtClean="0"/>
              <a:t>hodnoty</a:t>
            </a:r>
            <a:r>
              <a:rPr lang="en-US" dirty="0" smtClean="0"/>
              <a:t> </a:t>
            </a:r>
            <a:r>
              <a:rPr lang="en-US" dirty="0" err="1" smtClean="0"/>
              <a:t>času</a:t>
            </a:r>
            <a:r>
              <a:rPr lang="en-US" dirty="0" smtClean="0"/>
              <a:t> a </a:t>
            </a:r>
            <a:r>
              <a:rPr lang="en-US" dirty="0" err="1" smtClean="0"/>
              <a:t>života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Nevýhody</a:t>
            </a:r>
            <a:r>
              <a:rPr lang="en-US" dirty="0" smtClean="0"/>
              <a:t> pro </a:t>
            </a:r>
            <a:r>
              <a:rPr lang="en-US" dirty="0" err="1" smtClean="0"/>
              <a:t>společnost</a:t>
            </a:r>
            <a:endParaRPr lang="cs-CZ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7"/>
            <a:ext cx="5309906" cy="35312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429000" cy="4876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4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TM01790491[[fn=Mylar]]</Template>
  <TotalTime>7271</TotalTime>
  <Words>187</Words>
  <Application>Microsoft Office PowerPoint</Application>
  <PresentationFormat>On-screen Show (4:3)</PresentationFormat>
  <Paragraphs>55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Mylar</vt:lpstr>
      <vt:lpstr>NESMRTELNOST</vt:lpstr>
      <vt:lpstr>Víc jak jedna cesta</vt:lpstr>
      <vt:lpstr>Biologická nesmrtelnost</vt:lpstr>
      <vt:lpstr>Technologická nesmrtelnost</vt:lpstr>
      <vt:lpstr>Spirituální nesmrtelnost</vt:lpstr>
      <vt:lpstr>Výhody pro jedince</vt:lpstr>
      <vt:lpstr>Výhody pro společnost</vt:lpstr>
      <vt:lpstr>Nevýhody pro jedince</vt:lpstr>
      <vt:lpstr>Nevýhody pro společnost</vt:lpstr>
      <vt:lpstr>Jen pro někoho?</vt:lpstr>
      <vt:lpstr>Nesmrtelní ve stínech</vt:lpstr>
      <vt:lpstr>Nesmrtelní v umírajícím světě</vt:lpstr>
      <vt:lpstr>Společnost s nesmrtelnými</vt:lpstr>
      <vt:lpstr>Závěrem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NESMRTELNOST</dc:title>
  <cp:lastModifiedBy>killman@odria.eu</cp:lastModifiedBy>
  <cp:revision>19</cp:revision>
  <dcterms:modified xsi:type="dcterms:W3CDTF">2018-06-24T21:25:39Z</dcterms:modified>
</cp:coreProperties>
</file>